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Playfair Display" panose="00000500000000000000" pitchFamily="2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>
      <p:cViewPr>
        <p:scale>
          <a:sx n="33" d="100"/>
          <a:sy n="33" d="100"/>
        </p:scale>
        <p:origin x="1733" y="6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9646F163-E015-A8A8-52A7-1064D810F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>
            <a:extLst>
              <a:ext uri="{FF2B5EF4-FFF2-40B4-BE49-F238E27FC236}">
                <a16:creationId xmlns:a16="http://schemas.microsoft.com/office/drawing/2014/main" id="{AE4E27B6-BE3F-40B2-8BC2-007870D2D3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>
            <a:extLst>
              <a:ext uri="{FF2B5EF4-FFF2-40B4-BE49-F238E27FC236}">
                <a16:creationId xmlns:a16="http://schemas.microsoft.com/office/drawing/2014/main" id="{E774341F-6C29-2F3D-78C5-A7D4333478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3833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5C16-5CB4-23AD-C586-2A6B9DA8D8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087FBE-8E3C-F262-0734-9C49ADB22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ADDC6-0AB6-D5F3-4EE6-A51F234F9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996CB-21F2-0CA9-8C1E-CD6D9C3C2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1A90A-1B54-DF9D-0E76-B6AC3D786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82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CAFA4-0342-266A-A9BA-5BB4238A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2E4FA9-86B8-BDDD-E61C-48BBCE21F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D5DDD-FBB3-5BCE-75B6-017FBA83E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3E8B2-58A1-BDDD-0B66-CD27E1341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E99A1-6898-0173-2625-2AC06752C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91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137F4-B408-D085-E733-7C0A900E3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814997-FCEE-DDE7-743D-1C43361C9E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DE24-E642-C42F-3255-7E9D80636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74A2B-2E60-25F0-A4D7-B6FD81827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D5F9D-EE0B-C6AA-0337-72CD6C7FA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6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90317-919E-8A58-998F-4E44AEEA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10E49-1D78-5055-5E91-0CBADCB82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E592C-103B-32AF-FB22-C6F68E212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06126-5353-99E8-CFFB-3ECB78137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23C4E-C8A7-5A7A-8E26-EFAC5F81A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472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693F6-0C6E-E9DE-F02E-C77510D4B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953FA-5A51-4F21-CB8E-442B4CAFA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773B1-13A6-153D-2E61-D0B379715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12978-7CC6-D296-1FC4-9D7126485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C0440-1860-DEFA-087F-43E881647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89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2BAA4-68FD-0CEC-08F2-64735F930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995D4-B23D-9D14-4962-F5A897D512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5C47E6-8606-1050-0D58-F8815C1CC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CA271-2FAC-83BA-5F6B-8B91D4E87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1E1A3A-3551-5DBB-9541-51B36C133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A827C4-9F28-5148-2930-D5983F671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67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8DC58-E351-CC02-A3B7-EB311AF6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A1616-C424-8846-CF4B-BFA0EC515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1485A-843F-EB9B-A25C-13F0D1BB2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85FEBB-BBB2-C31E-EE37-FB0E9A6993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81205E-CF9C-CD98-F45A-01634875D1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FB6871-862B-03D1-C6CF-54F3507B3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2BD837-0CE4-B4A2-758B-163B3F846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3061E4-54C5-DFC5-26CC-D646932BB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36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E7744-56E1-7024-94FE-EE0C6E184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70BB91-193B-8A01-F895-83A9419A9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4C67C-836A-D193-80AF-73CCF7EB7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7C6E6-26D8-488F-66C8-EA9193B1C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844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58E167-70B2-3D51-AAEC-BDABEA4F4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740E03-7354-E543-AE28-345D738BD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CB44B-004C-BCD0-0703-60F76E3F9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044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765F7-4F9E-4973-F2F0-EE62382B4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34E82-E026-85F6-4D04-2DA5DECBC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41CFF-3164-75AB-BD1A-67BBF9B34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63D323-5402-A293-BD95-5677EB6BE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B0BB2-F6B7-2A33-2A8C-184A921CF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0413C-6066-3876-C112-C1952672E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90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8E14C-6C0F-9E18-6922-5F876DB3E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A4FAD2-1095-D2E0-42E0-2BF3A5BB10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8E9F04-7C08-8249-9B4E-EDA41239F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122A6-D477-13F4-68BE-CF9E9C61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C6952F-2FBD-DEEC-7811-7F805ADE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42F07-78EC-4D40-1E7D-AB669171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218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B25D2D-1F31-97F8-AC7C-C8742DD4B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418BD3-7878-571D-753D-F56C1E281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781A2-7A83-EF50-1C1C-4DA218F686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AED1B-8F26-70BA-AB29-70E92539A9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F8235-1102-7CA7-99E7-BEED72766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14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8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i="0" u="none" strike="noStrike" cap="none" dirty="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Team Name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12CA0D-BD34-2C22-6009-8255D066AFB6}"/>
              </a:ext>
            </a:extLst>
          </p:cNvPr>
          <p:cNvSpPr txBox="1"/>
          <p:nvPr/>
        </p:nvSpPr>
        <p:spPr>
          <a:xfrm>
            <a:off x="3673743" y="8103876"/>
            <a:ext cx="1026608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0" b="1" dirty="0" err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CyberPunk</a:t>
            </a:r>
            <a:endParaRPr lang="en-IN" sz="13000" b="1" dirty="0"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3939876" y="3316301"/>
            <a:ext cx="9868985" cy="555478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0" y="3314660"/>
            <a:ext cx="19057061" cy="8833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8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Theme</a:t>
            </a:r>
            <a:r>
              <a:rPr lang="en-US" altLang="en-US" sz="8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en-US" sz="8800" b="1" dirty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Fintech Innovation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br>
              <a:rPr lang="en-US" alt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r>
              <a:rPr lang="en-US" alt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en-US" sz="5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Due to a lack of knowledge and reliable online advice, millions of Indians still struggle to save money, lack access to individualized financial advice, and become victims of financial </a:t>
            </a:r>
            <a:r>
              <a:rPr lang="en-US" alt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scams</a:t>
            </a:r>
            <a:r>
              <a:rPr lang="en-US" altLang="en-US" sz="5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A secure, AI-powered platform that provides low- and middle-income groups with individualized financial planning, budgeting, and intelligent investing is becoming more and more necessary.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15516" y="2239919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/>
          </a:p>
        </p:txBody>
      </p:sp>
      <p:sp>
        <p:nvSpPr>
          <p:cNvPr id="109" name="Google Shape;109;p3"/>
          <p:cNvSpPr txBox="1"/>
          <p:nvPr/>
        </p:nvSpPr>
        <p:spPr>
          <a:xfrm>
            <a:off x="5554639" y="5836143"/>
            <a:ext cx="4427855" cy="751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4847D5-3796-7FA3-0B80-4E49208D9A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832" y="3747269"/>
            <a:ext cx="17851622" cy="7663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 Name: </a:t>
            </a:r>
            <a:r>
              <a:rPr kumimoji="0" lang="en-US" altLang="en-US" sz="60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FinGenius</a:t>
            </a:r>
            <a:endParaRPr kumimoji="0" lang="en-US" altLang="en-US" sz="60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Solutions: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 AI-powered chatbot for financial literacy &amp; 24x7 support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 Smart budgeting tool based on real-time expense analysis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 Micro-investment suggestions based on risk appetite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 Scam detection alerts &amp; secure digital vault for sensitive documents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kumimoji="0" lang="en-US" altLang="en-US" sz="54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✅ UPI-linked auto-saving feature that rounds up payments to save money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15" name="Google Shape;115;p4"/>
          <p:cNvSpPr/>
          <p:nvPr/>
        </p:nvSpPr>
        <p:spPr>
          <a:xfrm rot="-5400000">
            <a:off x="154995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578607" y="1122735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pic>
        <p:nvPicPr>
          <p:cNvPr id="4" name="Picture 3" descr="A diagram of a business process&#10;&#10;AI-generated content may be incorrect.">
            <a:extLst>
              <a:ext uri="{FF2B5EF4-FFF2-40B4-BE49-F238E27FC236}">
                <a16:creationId xmlns:a16="http://schemas.microsoft.com/office/drawing/2014/main" id="{F59CA41E-AF1E-7605-ECD0-3BDC7798AE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81354" y="2407585"/>
            <a:ext cx="19061723" cy="1020644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23" name="Google Shape;123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71003" y="281983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32017" y="201274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017C9B-3E0E-838B-0B46-13B7E0AB4AB8}"/>
              </a:ext>
            </a:extLst>
          </p:cNvPr>
          <p:cNvSpPr/>
          <p:nvPr/>
        </p:nvSpPr>
        <p:spPr>
          <a:xfrm>
            <a:off x="-93507" y="3026522"/>
            <a:ext cx="19366246" cy="101002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</a:t>
            </a:r>
            <a:r>
              <a:rPr lang="en-US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📝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Signup/Login: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login using phone and Aadhaar-based OTP</a:t>
            </a: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⚽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 Setup: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saving, investing, or financial awareness</a:t>
            </a: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🏦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Bank Integration: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UPI &amp; net banking connection with consent</a:t>
            </a: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🧠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Engine: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ML models to understand spending and habits</a:t>
            </a: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💡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Suggestions: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Budget tips, scam alerts, and smart investment ideas</a:t>
            </a: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🗒️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Reports: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Weekly/monthly savings and progress visualization</a:t>
            </a: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832017" y="2046227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EE8EF9-E33D-D96C-2645-F654AC7E179E}"/>
              </a:ext>
            </a:extLst>
          </p:cNvPr>
          <p:cNvSpPr txBox="1"/>
          <p:nvPr/>
        </p:nvSpPr>
        <p:spPr>
          <a:xfrm>
            <a:off x="503067" y="4051374"/>
            <a:ext cx="18347641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US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🧠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AI-powered voice &amp; text chatbot in 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Hinglish</a:t>
            </a:r>
            <a:r>
              <a:rPr lang="en-IN" sz="54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regional languages.</a:t>
            </a:r>
            <a:b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IN" sz="6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📊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Smart daily expense </a:t>
            </a:r>
            <a:r>
              <a:rPr lang="en-IN" sz="5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analyzer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via SMS/UPI parsing.</a:t>
            </a:r>
            <a:b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IN" sz="6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💸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Micro-investing with as low as 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₹10 per day.</a:t>
            </a:r>
            <a:b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en-IN" sz="6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🛡️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Fraud 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protection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tips and scam alerts from verified sources.</a:t>
            </a:r>
            <a:b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en-IN" sz="6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🔐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In-app encrypted digital locker for PAN, Aadhaar, etc.</a:t>
            </a:r>
            <a:b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</a:t>
            </a:r>
            <a:r>
              <a:rPr lang="en-IN" sz="6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📱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Lightweight PWA (Progressive Web App) for rural smartphone users.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>
          <a:extLst>
            <a:ext uri="{FF2B5EF4-FFF2-40B4-BE49-F238E27FC236}">
              <a16:creationId xmlns:a16="http://schemas.microsoft.com/office/drawing/2014/main" id="{30777AED-E1EE-3C65-36FD-9EAE66E66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>
            <a:extLst>
              <a:ext uri="{FF2B5EF4-FFF2-40B4-BE49-F238E27FC236}">
                <a16:creationId xmlns:a16="http://schemas.microsoft.com/office/drawing/2014/main" id="{E11E7422-5CFB-B299-35DC-07C6D46BDFA8}"/>
              </a:ext>
            </a:extLst>
          </p:cNvPr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156" name="Google Shape;156;p9">
            <a:extLst>
              <a:ext uri="{FF2B5EF4-FFF2-40B4-BE49-F238E27FC236}">
                <a16:creationId xmlns:a16="http://schemas.microsoft.com/office/drawing/2014/main" id="{B3405723-5FA4-0BD6-189C-F5B94C11C053}"/>
              </a:ext>
            </a:extLst>
          </p:cNvPr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57" name="Google Shape;157;p9">
            <a:extLst>
              <a:ext uri="{FF2B5EF4-FFF2-40B4-BE49-F238E27FC236}">
                <a16:creationId xmlns:a16="http://schemas.microsoft.com/office/drawing/2014/main" id="{F1C77DDA-D35F-E534-DA6E-2EA7F4B9AE3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604096" y="2738067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415C96-E9EE-61D5-5AF3-B26F9C6FF7A1}"/>
              </a:ext>
            </a:extLst>
          </p:cNvPr>
          <p:cNvSpPr txBox="1"/>
          <p:nvPr/>
        </p:nvSpPr>
        <p:spPr>
          <a:xfrm>
            <a:off x="5288968" y="1773297"/>
            <a:ext cx="8183880" cy="963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66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 Stack &amp; Impact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A544D5-A406-483C-62D6-A1D8D78FFE48}"/>
              </a:ext>
            </a:extLst>
          </p:cNvPr>
          <p:cNvSpPr txBox="1"/>
          <p:nvPr/>
        </p:nvSpPr>
        <p:spPr>
          <a:xfrm>
            <a:off x="-447644" y="2889038"/>
            <a:ext cx="19907952" cy="969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🛠️ Tech Stack:</a:t>
            </a:r>
          </a:p>
          <a:p>
            <a:r>
              <a:rPr lang="en-IN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IN" sz="4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Frontend: React (PWA) – </a:t>
            </a:r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Fast, mobile-friendly interface  </a:t>
            </a:r>
          </a:p>
          <a:p>
            <a:r>
              <a:rPr lang="en-IN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N" sz="4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Backend: Node.js + Express – </a:t>
            </a:r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Scalable and lightweight  </a:t>
            </a:r>
          </a:p>
          <a:p>
            <a:r>
              <a:rPr lang="en-IN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en-IN" sz="4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AI/ML: OpenAI API / </a:t>
            </a:r>
            <a:r>
              <a:rPr lang="en-IN" sz="4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Dialogflow</a:t>
            </a:r>
            <a:r>
              <a:rPr lang="en-IN" sz="4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NLP chatbot  </a:t>
            </a:r>
          </a:p>
          <a:p>
            <a:r>
              <a:rPr lang="en-IN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IN" sz="4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Database: Firebase / MongoDB – </a:t>
            </a:r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scalable data  </a:t>
            </a:r>
          </a:p>
          <a:p>
            <a:r>
              <a:rPr lang="en-IN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</a:t>
            </a:r>
            <a:r>
              <a:rPr lang="en-IN" sz="4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UPI Integration: </a:t>
            </a:r>
            <a:r>
              <a:rPr lang="en-IN" sz="4800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Razorpay</a:t>
            </a:r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en-IN" sz="4800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BharatPe</a:t>
            </a:r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</a:p>
          <a:p>
            <a:endParaRPr lang="en-IN" sz="48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4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🌍 Impact Potential:</a:t>
            </a:r>
          </a:p>
          <a:p>
            <a:endParaRPr lang="en-IN" sz="48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50+ crore Indians lack personalized financial help  </a:t>
            </a:r>
          </a:p>
          <a:p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IN" sz="4800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FinGenius</a:t>
            </a:r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aims to impact 10M+ users in Tier-2 &amp; rural India  </a:t>
            </a:r>
          </a:p>
          <a:p>
            <a:r>
              <a:rPr lang="en-IN" sz="48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Empowering users with budgeting, micro-investing &amp; scam protection</a:t>
            </a:r>
          </a:p>
          <a:p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3819168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351817" y="1934174"/>
            <a:ext cx="120581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5DCE1B-49D8-F7E1-06AD-F03AD23705A1}"/>
              </a:ext>
            </a:extLst>
          </p:cNvPr>
          <p:cNvSpPr txBox="1"/>
          <p:nvPr/>
        </p:nvSpPr>
        <p:spPr>
          <a:xfrm>
            <a:off x="561163" y="4410846"/>
            <a:ext cx="18495898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IN" sz="6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⚠️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privacy risk —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mitigated with strong encryption and consent-based sharing</a:t>
            </a:r>
            <a:b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IN" sz="6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⚠️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bias —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addressed using diverse training data and feedback loops</a:t>
            </a:r>
            <a:b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IN" sz="6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⚠️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Regulatory hurdles —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follow RBI sandbox &amp; data compliance guidelines</a:t>
            </a:r>
            <a:b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en-IN" sz="6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⚠️</a:t>
            </a:r>
            <a:r>
              <a:rPr lang="en-IN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internet areas — </a:t>
            </a:r>
            <a:r>
              <a:rPr lang="en-IN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 supports offline caching of key features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663116" y="1813757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NAME  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1899139" y="3021928"/>
            <a:ext cx="13731520" cy="6148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IN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Name</a:t>
            </a:r>
            <a:r>
              <a:rPr lang="en-IN" sz="60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sz="60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6000" b="1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CyberPunk</a:t>
            </a:r>
            <a:endParaRPr lang="en-US" sz="60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54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54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Member:</a:t>
            </a:r>
            <a:endParaRPr lang="en-US" sz="5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5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Name:</a:t>
            </a:r>
            <a:r>
              <a:rPr lang="en-US" sz="54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Kanishk Kumar (</a:t>
            </a:r>
            <a:r>
              <a:rPr 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MMH College)</a:t>
            </a:r>
            <a:br>
              <a:rPr 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[Kanishk6106@gmail.com]</a:t>
            </a:r>
            <a:br>
              <a:rPr 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Phone: </a:t>
            </a:r>
            <a:r>
              <a:rPr 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[7217753170]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2456345-D83F-4874-8288-923F124370C4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524</Words>
  <Application>Microsoft Office PowerPoint</Application>
  <PresentationFormat>Custom</PresentationFormat>
  <Paragraphs>47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Aptos</vt:lpstr>
      <vt:lpstr>Playfair Display</vt:lpstr>
      <vt:lpstr>Arial</vt:lpstr>
      <vt:lpstr>Times New Roman</vt:lpstr>
      <vt:lpstr>Aptos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Tanishk</dc:creator>
  <cp:lastModifiedBy>Shashi Bala</cp:lastModifiedBy>
  <cp:revision>13</cp:revision>
  <dcterms:created xsi:type="dcterms:W3CDTF">2006-08-16T00:00:00Z</dcterms:created>
  <dcterms:modified xsi:type="dcterms:W3CDTF">2025-07-03T20:24:34Z</dcterms:modified>
</cp:coreProperties>
</file>